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99" r:id="rId3"/>
    <p:sldId id="300" r:id="rId4"/>
    <p:sldId id="301" r:id="rId5"/>
    <p:sldId id="302" r:id="rId6"/>
    <p:sldId id="304" r:id="rId7"/>
    <p:sldId id="303" r:id="rId8"/>
    <p:sldId id="305" r:id="rId9"/>
    <p:sldId id="260" r:id="rId10"/>
    <p:sldId id="306" r:id="rId11"/>
    <p:sldId id="262" r:id="rId12"/>
    <p:sldId id="28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5" r:id="rId22"/>
    <p:sldId id="274" r:id="rId23"/>
    <p:sldId id="276" r:id="rId24"/>
    <p:sldId id="277" r:id="rId25"/>
    <p:sldId id="278" r:id="rId26"/>
    <p:sldId id="279" r:id="rId27"/>
    <p:sldId id="284" r:id="rId28"/>
    <p:sldId id="282" r:id="rId29"/>
    <p:sldId id="285" r:id="rId30"/>
    <p:sldId id="272" r:id="rId31"/>
    <p:sldId id="286" r:id="rId32"/>
    <p:sldId id="271" r:id="rId33"/>
    <p:sldId id="280" r:id="rId34"/>
    <p:sldId id="298" r:id="rId35"/>
    <p:sldId id="283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8" autoAdjust="0"/>
    <p:restoredTop sz="94660"/>
  </p:normalViewPr>
  <p:slideViewPr>
    <p:cSldViewPr>
      <p:cViewPr varScale="1">
        <p:scale>
          <a:sx n="125" d="100"/>
          <a:sy n="125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29D8C-95D4-44EA-9C6C-2BB7DAEC21F2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D7011-9679-4B14-88ED-172C2D7173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191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D7011-9679-4B14-88ED-172C2D7173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877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6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7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4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5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47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8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41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54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9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7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37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6F418-7B0A-496D-A3B8-FEA9BE101C33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46EC9-AF29-4469-AB06-C048AB3CD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90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파일 프로젝트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김총명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심태용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정현일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76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Editplus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AlbumMain</a:t>
            </a:r>
            <a:r>
              <a:rPr lang="ko-KR" altLang="en-US" dirty="0" smtClean="0"/>
              <a:t>를 실행시키면 작동이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37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600" b="1" dirty="0" smtClean="0"/>
              <a:t>1.</a:t>
            </a:r>
            <a:r>
              <a:rPr lang="ko-KR" altLang="en-US" sz="3600" b="1" dirty="0" smtClean="0"/>
              <a:t>첫 화면 및 기능 설명</a:t>
            </a:r>
            <a:endParaRPr lang="en-US" altLang="ko-KR" sz="3600" b="1" dirty="0" smtClean="0"/>
          </a:p>
          <a:p>
            <a:pPr marL="0" indent="0">
              <a:buNone/>
            </a:pPr>
            <a:r>
              <a:rPr lang="en-US" altLang="ko-KR" dirty="0" smtClean="0"/>
              <a:t>	1-1.</a:t>
            </a:r>
            <a:r>
              <a:rPr lang="ko-KR" altLang="en-US" dirty="0" smtClean="0"/>
              <a:t>사진 추가하는 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1-2.</a:t>
            </a:r>
            <a:r>
              <a:rPr lang="ko-KR" altLang="en-US" dirty="0" smtClean="0"/>
              <a:t>그룹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삭제하는 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1-3.</a:t>
            </a:r>
            <a:r>
              <a:rPr lang="ko-KR" altLang="en-US" dirty="0" smtClean="0"/>
              <a:t>해시태그 검색하는 방법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6945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1-1.</a:t>
            </a:r>
            <a:r>
              <a:rPr lang="ko-KR" altLang="en-US" dirty="0" smtClean="0"/>
              <a:t>사진 추가하는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30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우측 상단에 파일추가 버튼을 눌러줍니다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8928992" cy="470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352928" y="2132856"/>
            <a:ext cx="68356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2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파일에 있는 우측 카메라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버튼을 눌러줍니다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848872" cy="489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596336" y="2132856"/>
            <a:ext cx="1112836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88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등록할 사진을 지정한 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열기버튼을 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7" y="1620044"/>
            <a:ext cx="66008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092280" y="5445224"/>
            <a:ext cx="68356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624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원하시는 그룹의 이름을 추가 후 그룹추가 버튼을 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2" y="3315494"/>
            <a:ext cx="26574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067944" y="4077072"/>
            <a:ext cx="100811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05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지정하고 싶으신 그룹을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053431"/>
            <a:ext cx="54292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483768" y="2852936"/>
            <a:ext cx="4176464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3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사진에 부가적인 설명을 추가도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053431"/>
            <a:ext cx="54292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411760" y="3789040"/>
            <a:ext cx="4104456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13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버튼을 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053431"/>
            <a:ext cx="54292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211960" y="5157192"/>
            <a:ext cx="68356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6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데이터파일관리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제일 처음에 파일경로와 파일그룹정보 파일해시태그 파일에 대한 설명에 대한 정보를 종료될 때 </a:t>
            </a:r>
            <a:r>
              <a:rPr lang="en-US" altLang="ko-KR" dirty="0" err="1" smtClean="0"/>
              <a:t>dataoutStream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writeUTF</a:t>
            </a:r>
            <a:r>
              <a:rPr lang="ko-KR" altLang="en-US" dirty="0" smtClean="0"/>
              <a:t>로 데이터를 저장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두번째로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읽어올때에는</a:t>
            </a:r>
            <a:r>
              <a:rPr lang="ko-KR" altLang="en-US" dirty="0" smtClean="0"/>
              <a:t> 쓴 정보를 읽어와서 메모리에 정보저장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51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전체 그룹에는 최근에 등록한 사진이 나옵니다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2204864"/>
            <a:ext cx="3600400" cy="374441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806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1-2.</a:t>
            </a:r>
            <a:r>
              <a:rPr lang="ko-KR" altLang="en-US" dirty="0" smtClean="0"/>
              <a:t>그룹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삭제하는 방법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바탕화면에서 그룹을 추가하는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915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우측 상단의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버튼을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236296" y="1772816"/>
            <a:ext cx="64807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99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원하시는 그룹의 이름을 추가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그룹추가 버튼을 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2" y="3315494"/>
            <a:ext cx="26574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67944" y="4005064"/>
            <a:ext cx="100811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177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 추가한 화면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2000" y="2348880"/>
            <a:ext cx="3600400" cy="374441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0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삭제를 원하시는 그룹 우측상단의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X </a:t>
            </a:r>
            <a:r>
              <a:rPr lang="ko-KR" altLang="en-US" dirty="0" smtClean="0"/>
              <a:t>그림을 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556792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884368" y="2420888"/>
            <a:ext cx="36004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82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그룹삭제 된 화면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2000" y="2348880"/>
            <a:ext cx="3600400" cy="374441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25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1-3.</a:t>
            </a:r>
            <a:r>
              <a:rPr lang="ko-KR" altLang="en-US" dirty="0" smtClean="0"/>
              <a:t>해시태그 검색하는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853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우측 상단의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입력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돋보기 버튼을 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288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64208" y="1772816"/>
            <a:ext cx="1812048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72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해시태그 검색을 한 화면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62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어려웠던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사진첩이라 파일을 추가 할 때 화면이 계속 해서 변경이 해야 했어야 했는데 그 때 화면이 변경 되지 않는 문제점이 있어서 어려웠습니다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해결 방법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부분의 패널을 제거 하고 다시 그려 주는 방법을 사용 하였습니다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사소한 문제 </a:t>
            </a:r>
            <a:r>
              <a:rPr lang="en-US" altLang="ko-KR" dirty="0" smtClean="0"/>
              <a:t>:</a:t>
            </a:r>
            <a:r>
              <a:rPr lang="ko-KR" altLang="en-US" dirty="0" smtClean="0"/>
              <a:t>반복문안에서 파일을 하나씩 추가를 할 때마다 새로 그려주기 때문에 업로드 하는 시간이 엄청 오래 걸렸다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해결 방법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파일이 추가 될 때가 아닌 추가가 완료 된 후 패널을 다시 그려줬습니다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822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600" b="1" dirty="0" smtClean="0"/>
              <a:t>2.</a:t>
            </a:r>
            <a:r>
              <a:rPr lang="ko-KR" altLang="en-US" sz="3600" b="1" dirty="0" smtClean="0"/>
              <a:t>그룹 사진첩 화면 및 기능 설명</a:t>
            </a:r>
            <a:endParaRPr lang="en-US" altLang="ko-KR" sz="3600" b="1" dirty="0" smtClean="0"/>
          </a:p>
          <a:p>
            <a:pPr marL="0" indent="0">
              <a:buNone/>
            </a:pPr>
            <a:r>
              <a:rPr lang="en-US" altLang="ko-KR" dirty="0" smtClean="0"/>
              <a:t>	2-1.</a:t>
            </a:r>
            <a:r>
              <a:rPr lang="ko-KR" altLang="en-US" dirty="0" smtClean="0"/>
              <a:t>사진 삭제하는 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2-2.</a:t>
            </a:r>
            <a:r>
              <a:rPr lang="ko-KR" altLang="en-US" dirty="0" smtClean="0"/>
              <a:t>사진을 그룹으로 이동하는 방법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686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314096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2-1.</a:t>
            </a:r>
            <a:r>
              <a:rPr lang="ko-KR" altLang="en-US" dirty="0" smtClean="0"/>
              <a:t>사진 삭제하는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232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우측 상단의 선택버튼을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724128" y="1772816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652120" y="1809359"/>
            <a:ext cx="720080" cy="32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429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원하시는 사진 상단의 체크박스 또는 전체 선택을 선택합니다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372200" y="1772816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51720" y="2096852"/>
            <a:ext cx="288032" cy="180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75856" y="2096852"/>
            <a:ext cx="288032" cy="180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300192" y="1809359"/>
            <a:ext cx="720080" cy="32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99592" y="2258870"/>
            <a:ext cx="216024" cy="23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23728" y="2276872"/>
            <a:ext cx="216024" cy="23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347864" y="2276872"/>
            <a:ext cx="216024" cy="23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75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우측 상단의 사진삭제버튼을 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668344" y="1772816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746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그룹에서 사진을 삭제한 화면</a:t>
            </a:r>
            <a:endParaRPr lang="ko-KR" altLang="en-US" dirty="0"/>
          </a:p>
        </p:txBody>
      </p:sp>
      <p:pic>
        <p:nvPicPr>
          <p:cNvPr id="1331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182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2-2.</a:t>
            </a:r>
            <a:r>
              <a:rPr lang="ko-KR" altLang="en-US" dirty="0" smtClean="0"/>
              <a:t>사진을 그룹으로 이동하는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460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우측 상단의 선택 버튼을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724128" y="1772816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57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원하시는 사진 상단의 체크박스 또는 전체 선택을 선택합니다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72200" y="1772816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2276872"/>
            <a:ext cx="288032" cy="180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75856" y="2276872"/>
            <a:ext cx="288032" cy="180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2276872"/>
            <a:ext cx="288032" cy="180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29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우측 상단의 그룹이동 버튼을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020272" y="1772816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13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배분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정현일 </a:t>
            </a:r>
            <a:r>
              <a:rPr lang="en-US" altLang="ko-KR" dirty="0" smtClean="0"/>
              <a:t>: 50 %</a:t>
            </a:r>
          </a:p>
          <a:p>
            <a:r>
              <a:rPr lang="ko-KR" altLang="en-US" dirty="0" err="1" smtClean="0"/>
              <a:t>김총명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30 </a:t>
            </a:r>
            <a:r>
              <a:rPr lang="en-US" altLang="ko-KR" dirty="0"/>
              <a:t>%</a:t>
            </a:r>
            <a:endParaRPr lang="en-US" altLang="ko-KR" dirty="0" smtClean="0"/>
          </a:p>
          <a:p>
            <a:r>
              <a:rPr lang="ko-KR" altLang="en-US" dirty="0" smtClean="0"/>
              <a:t>심태용 </a:t>
            </a:r>
            <a:r>
              <a:rPr lang="en-US" altLang="ko-KR" dirty="0" smtClean="0"/>
              <a:t>: 20 </a:t>
            </a:r>
            <a:r>
              <a:rPr lang="en-US" altLang="ko-KR" dirty="0"/>
              <a:t>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523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 버튼을 클릭하십시오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305969"/>
            <a:ext cx="2705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39952" y="4005064"/>
            <a:ext cx="86409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4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원하시는 그룹을 선택한 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적용버튼을 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053431"/>
            <a:ext cx="54292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211960" y="5157192"/>
            <a:ext cx="72008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34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그룹이동 된 화면</a:t>
            </a:r>
            <a:endParaRPr lang="ko-KR" altLang="en-US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9" y="1600200"/>
            <a:ext cx="74789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661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996952"/>
            <a:ext cx="82296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altLang="ko-KR" dirty="0" smtClean="0"/>
              <a:t>3-1.</a:t>
            </a:r>
            <a:r>
              <a:rPr lang="ko-KR" altLang="en-US" dirty="0" smtClean="0"/>
              <a:t>해시태그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 수정하는 방법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858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수정을 원하시는 그림을</a:t>
            </a:r>
            <a:r>
              <a:rPr lang="en-US" altLang="ko-KR" dirty="0"/>
              <a:t> </a:t>
            </a:r>
            <a:r>
              <a:rPr lang="ko-KR" altLang="en-US" dirty="0" smtClean="0"/>
              <a:t>마우스로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후 속성을 선택합니다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00" y="1600200"/>
            <a:ext cx="7519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915816" y="3645024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953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입력란에 원하는 문장을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입력한 후 적용버튼을 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7" y="2815431"/>
            <a:ext cx="31718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283968" y="4437112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904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상세설명과 해시태그 변경 화면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268760"/>
            <a:ext cx="486003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809306" y="3961656"/>
            <a:ext cx="2339650" cy="1152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2402"/>
            <a:ext cx="42839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944318" y="3933056"/>
            <a:ext cx="2339650" cy="1152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3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12" y="1471638"/>
            <a:ext cx="7938020" cy="5259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22412" y="2132856"/>
            <a:ext cx="3969010" cy="4597910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251" y="2564904"/>
            <a:ext cx="3743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메인에서</a:t>
            </a:r>
            <a:r>
              <a:rPr lang="ko-KR" altLang="en-US" dirty="0" smtClean="0"/>
              <a:t> 각 그림그룹에 대해서만 </a:t>
            </a:r>
            <a:endParaRPr lang="en-US" altLang="ko-KR" dirty="0" smtClean="0"/>
          </a:p>
          <a:p>
            <a:r>
              <a:rPr lang="en-US" altLang="ko-KR" dirty="0" err="1" smtClean="0"/>
              <a:t>AlbumCreateGroupPnl</a:t>
            </a:r>
            <a:endParaRPr lang="en-US" altLang="ko-KR" dirty="0" smtClean="0"/>
          </a:p>
          <a:p>
            <a:r>
              <a:rPr lang="ko-KR" altLang="en-US" dirty="0" smtClean="0"/>
              <a:t>클래스에서 값을 받아 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2412" y="1471638"/>
            <a:ext cx="7938020" cy="52591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76056" y="2708920"/>
            <a:ext cx="3489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AlbumMain </a:t>
            </a:r>
            <a:r>
              <a:rPr lang="ko-KR" altLang="en-US" dirty="0" smtClean="0"/>
              <a:t>클래스에서는 </a:t>
            </a:r>
            <a:endParaRPr lang="en-US" altLang="ko-KR" dirty="0" smtClean="0"/>
          </a:p>
          <a:p>
            <a:r>
              <a:rPr lang="ko-KR" altLang="en-US" dirty="0" smtClean="0"/>
              <a:t>윗부분의 </a:t>
            </a:r>
            <a:r>
              <a:rPr lang="en-US" altLang="ko-KR" dirty="0" err="1" smtClean="0"/>
              <a:t>JTextFeild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버튼들을</a:t>
            </a:r>
            <a:endParaRPr lang="en-US" altLang="ko-KR" dirty="0" smtClean="0"/>
          </a:p>
          <a:p>
            <a:r>
              <a:rPr lang="ko-KR" altLang="en-US" dirty="0" smtClean="0"/>
              <a:t>생성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25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542925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43608" y="2348880"/>
            <a:ext cx="4248472" cy="86409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5439518"/>
            <a:ext cx="265747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96794" y="2564904"/>
            <a:ext cx="31325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그룹의 경우 그룹 추가에서</a:t>
            </a:r>
            <a:endParaRPr lang="en-US" altLang="ko-KR" dirty="0" smtClean="0"/>
          </a:p>
          <a:p>
            <a:r>
              <a:rPr lang="ko-KR" altLang="en-US" dirty="0" smtClean="0"/>
              <a:t>그룹을 추가 하게 되면 아래 </a:t>
            </a:r>
            <a:endParaRPr lang="en-US" altLang="ko-KR" dirty="0" smtClean="0"/>
          </a:p>
          <a:p>
            <a:r>
              <a:rPr lang="ko-KR" altLang="en-US" dirty="0" smtClean="0"/>
              <a:t>그림과 같이 그룹에 있는</a:t>
            </a:r>
            <a:endParaRPr lang="en-US" altLang="ko-KR" dirty="0" smtClean="0"/>
          </a:p>
          <a:p>
            <a:r>
              <a:rPr lang="ko-KR" altLang="en-US" dirty="0" smtClean="0"/>
              <a:t>리스트에 체크 박스가 추가 </a:t>
            </a:r>
            <a:endParaRPr lang="en-US" altLang="ko-KR" dirty="0" smtClean="0"/>
          </a:p>
          <a:p>
            <a:r>
              <a:rPr lang="ko-KR" altLang="en-US" dirty="0" smtClean="0"/>
              <a:t>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270351" y="2452142"/>
            <a:ext cx="626443" cy="43393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85" y="4581128"/>
            <a:ext cx="2930648" cy="195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68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41448"/>
            <a:ext cx="7884368" cy="522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1560" y="2204864"/>
            <a:ext cx="1368152" cy="12961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35696" y="2204864"/>
            <a:ext cx="1368152" cy="12961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02360" y="2204864"/>
            <a:ext cx="1368152" cy="12961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3608" y="3861048"/>
            <a:ext cx="4270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작은 그림들의 경우</a:t>
            </a:r>
            <a:endParaRPr lang="en-US" altLang="ko-KR" dirty="0" smtClean="0"/>
          </a:p>
          <a:p>
            <a:r>
              <a:rPr lang="en-US" altLang="ko-KR" dirty="0" err="1" smtClean="0"/>
              <a:t>AlbumCreateSmallPIcturePnl</a:t>
            </a:r>
            <a:endParaRPr lang="en-US" altLang="ko-KR" dirty="0" smtClean="0"/>
          </a:p>
          <a:p>
            <a:r>
              <a:rPr lang="ko-KR" altLang="en-US" dirty="0" smtClean="0"/>
              <a:t>각각의 작은 그림으로 가져 오게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87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7046636" cy="466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15616" y="1916832"/>
            <a:ext cx="3312368" cy="33123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15616" y="5517232"/>
            <a:ext cx="7046636" cy="6361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04048" y="1700808"/>
            <a:ext cx="2808312" cy="35283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21947" y="6340678"/>
            <a:ext cx="698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AlbumCreateBigPicturePnl</a:t>
            </a:r>
            <a:r>
              <a:rPr lang="ko-KR" altLang="en-US" dirty="0"/>
              <a:t> </a:t>
            </a:r>
            <a:r>
              <a:rPr lang="ko-KR" altLang="en-US" dirty="0" smtClean="0"/>
              <a:t>에서 작은 그림을 부분을 가져 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7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목차</a:t>
            </a:r>
            <a:r>
              <a:rPr lang="en-US" altLang="ko-KR" dirty="0" smtClean="0"/>
              <a:t>&gt;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b="1" dirty="0" smtClean="0"/>
              <a:t>1.</a:t>
            </a:r>
            <a:r>
              <a:rPr lang="ko-KR" altLang="en-US" sz="2800" b="1" dirty="0"/>
              <a:t>첫</a:t>
            </a:r>
            <a:r>
              <a:rPr lang="ko-KR" altLang="en-US" sz="2800" b="1" dirty="0" smtClean="0"/>
              <a:t> 화면 및 기능 설명</a:t>
            </a:r>
            <a:endParaRPr lang="en-US" altLang="ko-KR" sz="2800" b="1" dirty="0" smtClean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smtClean="0"/>
              <a:t>1-1.</a:t>
            </a:r>
            <a:r>
              <a:rPr lang="ko-KR" altLang="en-US" sz="2400" dirty="0" smtClean="0"/>
              <a:t>사진 추가하는 방법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smtClean="0"/>
              <a:t>1-2.</a:t>
            </a:r>
            <a:r>
              <a:rPr lang="ko-KR" altLang="en-US" sz="2400" dirty="0" smtClean="0"/>
              <a:t>그룹 추가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삭제하는 방법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smtClean="0"/>
              <a:t>1-3.</a:t>
            </a:r>
            <a:r>
              <a:rPr lang="ko-KR" altLang="en-US" sz="2400" dirty="0" smtClean="0"/>
              <a:t>해시태그 검색하는 방법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800" b="1" dirty="0" smtClean="0"/>
              <a:t>2.</a:t>
            </a:r>
            <a:r>
              <a:rPr lang="ko-KR" altLang="en-US" sz="2800" b="1" dirty="0" smtClean="0"/>
              <a:t>그룹 사진첩 화면 및 기능 설명</a:t>
            </a:r>
            <a:endParaRPr lang="en-US" altLang="ko-KR" sz="2800" b="1" dirty="0" smtClean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smtClean="0"/>
              <a:t>2-1.</a:t>
            </a:r>
            <a:r>
              <a:rPr lang="ko-KR" altLang="en-US" sz="2400" dirty="0" smtClean="0"/>
              <a:t>사진 삭제하는 방법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smtClean="0"/>
              <a:t>2-2.</a:t>
            </a:r>
            <a:r>
              <a:rPr lang="ko-KR" altLang="en-US" sz="2400" dirty="0" smtClean="0"/>
              <a:t>사진을 그룹으로 이동하는 방법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800" b="1" dirty="0" smtClean="0"/>
              <a:t>3.</a:t>
            </a:r>
            <a:r>
              <a:rPr lang="ko-KR" altLang="en-US" sz="2800" b="1" dirty="0" smtClean="0"/>
              <a:t>개별 사진 화면 및 기능 설명</a:t>
            </a:r>
            <a:endParaRPr lang="en-US" altLang="ko-KR" sz="2800" b="1" dirty="0" smtClean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smtClean="0"/>
              <a:t>3-1.</a:t>
            </a:r>
            <a:r>
              <a:rPr lang="ko-KR" altLang="en-US" sz="2400" dirty="0" smtClean="0"/>
              <a:t>해시태그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설명 수정하는 방법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85861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388</Words>
  <Application>Microsoft Office PowerPoint</Application>
  <PresentationFormat>화면 슬라이드 쇼(4:3)</PresentationFormat>
  <Paragraphs>89</Paragraphs>
  <Slides>46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파일 프로젝트</vt:lpstr>
      <vt:lpstr>데이터파일관리</vt:lpstr>
      <vt:lpstr>어려웠던 점</vt:lpstr>
      <vt:lpstr>프로젝트 배분</vt:lpstr>
      <vt:lpstr>PowerPoint 프레젠테이션</vt:lpstr>
      <vt:lpstr>PowerPoint 프레젠테이션</vt:lpstr>
      <vt:lpstr>PowerPoint 프레젠테이션</vt:lpstr>
      <vt:lpstr>PowerPoint 프레젠테이션</vt:lpstr>
      <vt:lpstr>&lt;목차&gt; </vt:lpstr>
      <vt:lpstr>실행방법</vt:lpstr>
      <vt:lpstr>PowerPoint 프레젠테이션</vt:lpstr>
      <vt:lpstr>1-1.사진 추가하는 방법</vt:lpstr>
      <vt:lpstr>우측 상단에 파일추가 버튼을 눌러줍니다.</vt:lpstr>
      <vt:lpstr>파일에 있는 우측 카메라  버튼을 눌러줍니다.</vt:lpstr>
      <vt:lpstr>등록할 사진을 지정한 후  열기버튼을 클릭합니다.</vt:lpstr>
      <vt:lpstr>원하시는 그룹의 이름을 추가 후 그룹추가 버튼을 클릭합니다.</vt:lpstr>
      <vt:lpstr>지정하고 싶으신 그룹을  선택합니다.</vt:lpstr>
      <vt:lpstr>사진에 부가적인 설명을 추가도 가능합니다.</vt:lpstr>
      <vt:lpstr>적용 버튼을 클릭합니다.</vt:lpstr>
      <vt:lpstr>전체 그룹에는 최근에 등록한 사진이 나옵니다.</vt:lpstr>
      <vt:lpstr>PowerPoint 프레젠테이션</vt:lpstr>
      <vt:lpstr>우측 상단의 두번째 버튼을  클릭합니다.</vt:lpstr>
      <vt:lpstr>원하시는 그룹의 이름을 추가 후  그룹추가 버튼을 클릭합니다.</vt:lpstr>
      <vt:lpstr>그룹 추가한 화면</vt:lpstr>
      <vt:lpstr>삭제를 원하시는 그룹 우측상단의  X 그림을 클릭합니다.</vt:lpstr>
      <vt:lpstr>그룹삭제 된 화면</vt:lpstr>
      <vt:lpstr>1-3.해시태그 검색하는 방법</vt:lpstr>
      <vt:lpstr>우측 상단의 검색창을 입력 후 돋보기 버튼을 클릭합니다.</vt:lpstr>
      <vt:lpstr>해시태그 검색을 한 화면</vt:lpstr>
      <vt:lpstr>PowerPoint 프레젠테이션</vt:lpstr>
      <vt:lpstr>2-1.사진 삭제하는 방법</vt:lpstr>
      <vt:lpstr>우측 상단의 선택버튼을  클릭합니다.</vt:lpstr>
      <vt:lpstr>원하시는 사진 상단의 체크박스 또는 전체 선택을 선택합니다.</vt:lpstr>
      <vt:lpstr>우측 상단의 사진삭제버튼을 클릭합니다.</vt:lpstr>
      <vt:lpstr>그룹에서 사진을 삭제한 화면</vt:lpstr>
      <vt:lpstr>2-2.사진을 그룹으로 이동하는 방법</vt:lpstr>
      <vt:lpstr>우측 상단의 선택 버튼을  클릭합니다.</vt:lpstr>
      <vt:lpstr>원하시는 사진 상단의 체크박스 또는 전체 선택을 선택합니다.</vt:lpstr>
      <vt:lpstr>우측 상단의 그룹이동 버튼을  클릭합니다.</vt:lpstr>
      <vt:lpstr>확인 버튼을 클릭하십시오.</vt:lpstr>
      <vt:lpstr>원하시는 그룹을 선택한 후  적용버튼을 클릭합니다.</vt:lpstr>
      <vt:lpstr>그룹이동 된 화면</vt:lpstr>
      <vt:lpstr>3-1.해시태그, 설명 수정하는 방법</vt:lpstr>
      <vt:lpstr>수정을 원하시는 그림을 마우스로 우클릭 후 속성을 선택합니다.</vt:lpstr>
      <vt:lpstr>입력란에 원하는 문장을 입력한 후 적용버튼을 클릭합니다.</vt:lpstr>
      <vt:lpstr>상세설명과 해시태그 변경 화면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앨범 사용설명서</dc:title>
  <dc:creator>Windows 사용자</dc:creator>
  <cp:lastModifiedBy>user</cp:lastModifiedBy>
  <cp:revision>20</cp:revision>
  <dcterms:created xsi:type="dcterms:W3CDTF">2020-06-13T06:27:04Z</dcterms:created>
  <dcterms:modified xsi:type="dcterms:W3CDTF">2020-06-15T00:47:32Z</dcterms:modified>
</cp:coreProperties>
</file>